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2CAB0-4FD7-4D6D-B7D0-C2713530CB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B17AF1-D9FB-4798-837D-ED6F809AE9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50FB89-48D8-4D65-8676-81EE857D9BE0}"/>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218A8032-346C-4092-8F7E-5522B3758E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3E4DAC-7093-4CD6-997C-4FE195B8A0FA}"/>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408988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0382E-9E70-4A76-83FF-F15777E3C6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AE5C6C-ADBC-4B7B-9528-E72CA19426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18910C-D588-4C6B-ADFB-7DACE8531283}"/>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2AE60B59-2436-4728-A898-F0F6F7EC64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07A7B5-8E38-429B-88A5-29D036CA5C22}"/>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313386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EC7592-3FFD-4AAE-8112-63EB960D2D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4503C5-94F3-4ECE-BC2E-9F25B52533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DFE1C-B044-41E9-9073-7376BB43E9A0}"/>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129E5E67-F9FB-42E9-A124-C30586E0C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1A6EB-8A4B-43FA-B12E-5F9059883532}"/>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343759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709AB-988E-444D-BF23-D3FC6AC901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EBE8F8-EC50-4371-868C-56339F6811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BCF65F-BED2-4766-AD96-633F314F8526}"/>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88DC1247-0F08-4F30-A4B0-E786CB6257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AD98B-4C5C-4626-8004-7CA34B721DA6}"/>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183990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00F2-6433-4ACE-B8E6-F01AF33261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101AA3-6AC0-4C88-8F5D-BF26A66C25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837D13-7CBE-49C9-B756-6D8633024220}"/>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C74EDE59-BC3D-4BD4-AA2A-50A6CBB268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DBB7D-8E35-41A2-9590-B6F5176A0096}"/>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782106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0710E-5B06-4D9C-9D2F-EF2B0811D5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4FCB22-F15F-487F-A8BB-3DB23635CD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542E09-A9F2-4CAD-A960-46F0D23DD6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05188E-5C5F-49BD-91D0-3D8F8C29C34D}"/>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6" name="Footer Placeholder 5">
            <a:extLst>
              <a:ext uri="{FF2B5EF4-FFF2-40B4-BE49-F238E27FC236}">
                <a16:creationId xmlns:a16="http://schemas.microsoft.com/office/drawing/2014/main" id="{DB7BB857-ED19-43B4-9EFC-C8A006BB66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33003A-4911-47D9-818C-1C754939C3DE}"/>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422874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A38CE-247E-4BF3-B152-7DFFCAFFAC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6FE5EB-2DE7-44A0-B1DF-411437428C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4A15C8-5C99-485B-901A-8A5F928495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18917C-650B-42CF-A8F7-BC5B1FB248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27FE6C-420B-4842-95DD-9CF939EAB0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38E9BB-5C2F-4401-95D4-A56C4A845CF4}"/>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8" name="Footer Placeholder 7">
            <a:extLst>
              <a:ext uri="{FF2B5EF4-FFF2-40B4-BE49-F238E27FC236}">
                <a16:creationId xmlns:a16="http://schemas.microsoft.com/office/drawing/2014/main" id="{EDB916BA-20F3-44BC-9D9E-EE3D2E60CC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59D529-A315-4886-8AED-9B12BA8AF28C}"/>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3564441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F872D-5C0C-4B45-8ED8-B429D071EA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68C5CF-8E73-45E9-B9B7-304095B0F95C}"/>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4" name="Footer Placeholder 3">
            <a:extLst>
              <a:ext uri="{FF2B5EF4-FFF2-40B4-BE49-F238E27FC236}">
                <a16:creationId xmlns:a16="http://schemas.microsoft.com/office/drawing/2014/main" id="{6436FBC3-46BC-4E75-A600-E92C632CB6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C00554-DBD2-4F22-8D92-84F68587A0B4}"/>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3064474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08A06F-2D87-4F85-9812-F48FE1665761}"/>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3" name="Footer Placeholder 2">
            <a:extLst>
              <a:ext uri="{FF2B5EF4-FFF2-40B4-BE49-F238E27FC236}">
                <a16:creationId xmlns:a16="http://schemas.microsoft.com/office/drawing/2014/main" id="{7CBD47A9-F6D1-442D-83F9-E14D5163A2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247BC9-408A-49D5-BAA1-06FB3BE2D96D}"/>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2424109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6D9BF-7A18-462C-86A5-F61F772F1F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6A6706-DEB6-4C9D-AC8C-10AB4933C6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7FF0C4-B2A0-4AB6-8AAF-1F27663BE0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CA6CFA-B9B4-4DD9-807C-BBADC78331BC}"/>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6" name="Footer Placeholder 5">
            <a:extLst>
              <a:ext uri="{FF2B5EF4-FFF2-40B4-BE49-F238E27FC236}">
                <a16:creationId xmlns:a16="http://schemas.microsoft.com/office/drawing/2014/main" id="{33F59E87-3E3E-464F-945E-A20CD016B3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84D6B-6713-4564-8488-4EF1A98C060C}"/>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2675828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6D0D5-6013-464D-A9E1-1B35521E9C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92BA95-8D35-45E2-AF99-5125725EE4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8F4191-4202-4C2A-B5DF-31A9620C7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F32B02-916D-4DE1-89B9-8E41C6C7542D}"/>
              </a:ext>
            </a:extLst>
          </p:cNvPr>
          <p:cNvSpPr>
            <a:spLocks noGrp="1"/>
          </p:cNvSpPr>
          <p:nvPr>
            <p:ph type="dt" sz="half" idx="10"/>
          </p:nvPr>
        </p:nvSpPr>
        <p:spPr/>
        <p:txBody>
          <a:bodyPr/>
          <a:lstStyle/>
          <a:p>
            <a:fld id="{2F2C48AC-03B7-454F-89FE-EB400CAE3489}" type="datetimeFigureOut">
              <a:rPr lang="en-US" smtClean="0"/>
              <a:t>10/25/2020</a:t>
            </a:fld>
            <a:endParaRPr lang="en-US"/>
          </a:p>
        </p:txBody>
      </p:sp>
      <p:sp>
        <p:nvSpPr>
          <p:cNvPr id="6" name="Footer Placeholder 5">
            <a:extLst>
              <a:ext uri="{FF2B5EF4-FFF2-40B4-BE49-F238E27FC236}">
                <a16:creationId xmlns:a16="http://schemas.microsoft.com/office/drawing/2014/main" id="{477B9B6E-4016-4662-8E18-B47884795F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2D0C82-0807-404E-8BE8-132C20003757}"/>
              </a:ext>
            </a:extLst>
          </p:cNvPr>
          <p:cNvSpPr>
            <a:spLocks noGrp="1"/>
          </p:cNvSpPr>
          <p:nvPr>
            <p:ph type="sldNum" sz="quarter" idx="12"/>
          </p:nvPr>
        </p:nvSpPr>
        <p:spPr/>
        <p:txBody>
          <a:bodyPr/>
          <a:lstStyle/>
          <a:p>
            <a:fld id="{3F236F51-C53D-4AB1-B440-8CCFDE42B4FC}" type="slidenum">
              <a:rPr lang="en-US" smtClean="0"/>
              <a:t>‹#›</a:t>
            </a:fld>
            <a:endParaRPr lang="en-US"/>
          </a:p>
        </p:txBody>
      </p:sp>
    </p:spTree>
    <p:extLst>
      <p:ext uri="{BB962C8B-B14F-4D97-AF65-F5344CB8AC3E}">
        <p14:creationId xmlns:p14="http://schemas.microsoft.com/office/powerpoint/2010/main" val="198473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EE516B-1DDE-473F-B9A2-3D8579DC4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66955C-A853-41C5-AFB5-FA9982DE31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287AF0-E1A0-4124-A498-A451272148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2C48AC-03B7-454F-89FE-EB400CAE3489}" type="datetimeFigureOut">
              <a:rPr lang="en-US" smtClean="0"/>
              <a:t>10/25/2020</a:t>
            </a:fld>
            <a:endParaRPr lang="en-US"/>
          </a:p>
        </p:txBody>
      </p:sp>
      <p:sp>
        <p:nvSpPr>
          <p:cNvPr id="5" name="Footer Placeholder 4">
            <a:extLst>
              <a:ext uri="{FF2B5EF4-FFF2-40B4-BE49-F238E27FC236}">
                <a16:creationId xmlns:a16="http://schemas.microsoft.com/office/drawing/2014/main" id="{30278F6E-A6E3-47A0-B294-789AE06355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9A521E-0BE6-4C04-94C7-F5B2E6B9A2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236F51-C53D-4AB1-B440-8CCFDE42B4FC}" type="slidenum">
              <a:rPr lang="en-US" smtClean="0"/>
              <a:t>‹#›</a:t>
            </a:fld>
            <a:endParaRPr lang="en-US"/>
          </a:p>
        </p:txBody>
      </p:sp>
    </p:spTree>
    <p:extLst>
      <p:ext uri="{BB962C8B-B14F-4D97-AF65-F5344CB8AC3E}">
        <p14:creationId xmlns:p14="http://schemas.microsoft.com/office/powerpoint/2010/main" val="1122810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F1EEC-37CB-498F-9455-335DD9152D43}"/>
              </a:ext>
            </a:extLst>
          </p:cNvPr>
          <p:cNvSpPr>
            <a:spLocks noGrp="1"/>
          </p:cNvSpPr>
          <p:nvPr>
            <p:ph type="ctrTitle"/>
          </p:nvPr>
        </p:nvSpPr>
        <p:spPr>
          <a:xfrm>
            <a:off x="1328057" y="1306286"/>
            <a:ext cx="9144000" cy="3090085"/>
          </a:xfrm>
        </p:spPr>
        <p:txBody>
          <a:bodyPr>
            <a:noAutofit/>
          </a:bodyPr>
          <a:lstStyle/>
          <a:p>
            <a:r>
              <a:rPr lang="el-GR" sz="6600" dirty="0">
                <a:latin typeface="Aka-AcidGR-GhostStory" panose="02000603000000000000" pitchFamily="2" charset="0"/>
                <a:ea typeface="Aka-AcidGR-GhostStory" panose="02000603000000000000" pitchFamily="2" charset="0"/>
              </a:rPr>
              <a:t>Δημιουργικές δραστηριότητες ενότητας λογοτεχνίας </a:t>
            </a:r>
            <a:br>
              <a:rPr lang="el-GR" sz="6600" dirty="0">
                <a:latin typeface="Aka-AcidGR-GhostStory" panose="02000603000000000000" pitchFamily="2" charset="0"/>
                <a:ea typeface="Aka-AcidGR-GhostStory" panose="02000603000000000000" pitchFamily="2" charset="0"/>
              </a:rPr>
            </a:br>
            <a:r>
              <a:rPr lang="el-GR" sz="6600" dirty="0">
                <a:latin typeface="Aka-AcidGR-GhostStory" panose="02000603000000000000" pitchFamily="2" charset="0"/>
                <a:ea typeface="Aka-AcidGR-GhostStory" panose="02000603000000000000" pitchFamily="2" charset="0"/>
              </a:rPr>
              <a:t>28</a:t>
            </a:r>
            <a:r>
              <a:rPr lang="el-GR" sz="6600" baseline="30000" dirty="0">
                <a:latin typeface="Aka-AcidGR-GhostStory" panose="02000603000000000000" pitchFamily="2" charset="0"/>
                <a:ea typeface="Aka-AcidGR-GhostStory" panose="02000603000000000000" pitchFamily="2" charset="0"/>
              </a:rPr>
              <a:t>η</a:t>
            </a:r>
            <a:r>
              <a:rPr lang="el-GR" sz="6600" dirty="0">
                <a:latin typeface="Aka-AcidGR-GhostStory" panose="02000603000000000000" pitchFamily="2" charset="0"/>
                <a:ea typeface="Aka-AcidGR-GhostStory" panose="02000603000000000000" pitchFamily="2" charset="0"/>
              </a:rPr>
              <a:t> Οκτωβρίου 1940</a:t>
            </a:r>
            <a:endParaRPr lang="en-US" sz="6600" dirty="0">
              <a:latin typeface="Aka-AcidGR-GhostStory" panose="02000603000000000000" pitchFamily="2" charset="0"/>
              <a:ea typeface="Aka-AcidGR-GhostStory" panose="02000603000000000000" pitchFamily="2" charset="0"/>
            </a:endParaRPr>
          </a:p>
        </p:txBody>
      </p:sp>
    </p:spTree>
    <p:extLst>
      <p:ext uri="{BB962C8B-B14F-4D97-AF65-F5344CB8AC3E}">
        <p14:creationId xmlns:p14="http://schemas.microsoft.com/office/powerpoint/2010/main" val="3598068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D70ED-8F4E-4A5D-B721-3239018AFE75}"/>
              </a:ext>
            </a:extLst>
          </p:cNvPr>
          <p:cNvSpPr>
            <a:spLocks noGrp="1"/>
          </p:cNvSpPr>
          <p:nvPr>
            <p:ph type="title"/>
          </p:nvPr>
        </p:nvSpPr>
        <p:spPr>
          <a:xfrm>
            <a:off x="838200" y="365126"/>
            <a:ext cx="10515600" cy="557664"/>
          </a:xfrm>
        </p:spPr>
        <p:txBody>
          <a:bodyPr>
            <a:normAutofit/>
          </a:bodyPr>
          <a:lstStyle/>
          <a:p>
            <a:r>
              <a:rPr lang="el-GR" sz="2800" b="1" dirty="0"/>
              <a:t>Επιλέγω μια από τις δραστηριότητες και την κάνω στο τετράδιό μου:</a:t>
            </a:r>
            <a:endParaRPr lang="en-US" sz="2800" b="1" dirty="0"/>
          </a:p>
        </p:txBody>
      </p:sp>
      <p:sp>
        <p:nvSpPr>
          <p:cNvPr id="3" name="Content Placeholder 2">
            <a:extLst>
              <a:ext uri="{FF2B5EF4-FFF2-40B4-BE49-F238E27FC236}">
                <a16:creationId xmlns:a16="http://schemas.microsoft.com/office/drawing/2014/main" id="{CCD772C5-E9DE-4198-B9FC-528C1366F951}"/>
              </a:ext>
            </a:extLst>
          </p:cNvPr>
          <p:cNvSpPr>
            <a:spLocks noGrp="1"/>
          </p:cNvSpPr>
          <p:nvPr>
            <p:ph idx="1"/>
          </p:nvPr>
        </p:nvSpPr>
        <p:spPr>
          <a:xfrm>
            <a:off x="838200" y="1132514"/>
            <a:ext cx="10515600" cy="5044449"/>
          </a:xfrm>
        </p:spPr>
        <p:txBody>
          <a:bodyPr/>
          <a:lstStyle/>
          <a:p>
            <a:pPr marL="0" indent="0">
              <a:buNone/>
            </a:pPr>
            <a:r>
              <a:rPr lang="el-GR" dirty="0">
                <a:solidFill>
                  <a:srgbClr val="FF0000"/>
                </a:solidFill>
              </a:rPr>
              <a:t>Θα μπορούσα ποτέ να αποχωριστώ τον αγαπημένο μου «Σιδερά»;</a:t>
            </a:r>
          </a:p>
          <a:p>
            <a:r>
              <a:rPr lang="el-GR" dirty="0"/>
              <a:t>Τι θα έκανα για να τον γλυτώσω;</a:t>
            </a:r>
          </a:p>
          <a:p>
            <a:r>
              <a:rPr lang="el-GR" dirty="0"/>
              <a:t>Πώς θα δρούσα;</a:t>
            </a:r>
          </a:p>
          <a:p>
            <a:r>
              <a:rPr lang="el-GR" dirty="0"/>
              <a:t>Τι θα σκεφτόμουν;</a:t>
            </a:r>
          </a:p>
          <a:p>
            <a:r>
              <a:rPr lang="el-GR" dirty="0"/>
              <a:t>Τι θα γινόταν στο τέλος;</a:t>
            </a:r>
          </a:p>
          <a:p>
            <a:pPr marL="0" indent="0">
              <a:buNone/>
            </a:pPr>
            <a:r>
              <a:rPr lang="el-GR" dirty="0">
                <a:solidFill>
                  <a:srgbClr val="FF0000"/>
                </a:solidFill>
              </a:rPr>
              <a:t>Τι θα γινόταν αν το μουλάρι αρνιόταν να βγει από τη στάνη;</a:t>
            </a:r>
          </a:p>
          <a:p>
            <a:endParaRPr lang="en-US" dirty="0"/>
          </a:p>
        </p:txBody>
      </p:sp>
      <p:sp>
        <p:nvSpPr>
          <p:cNvPr id="5" name="Rectangle 2">
            <a:extLst>
              <a:ext uri="{FF2B5EF4-FFF2-40B4-BE49-F238E27FC236}">
                <a16:creationId xmlns:a16="http://schemas.microsoft.com/office/drawing/2014/main" id="{9F6F8DFB-1DB3-4F37-A5DB-4283957E5716}"/>
              </a:ext>
            </a:extLst>
          </p:cNvPr>
          <p:cNvSpPr>
            <a:spLocks noChangeArrowheads="1"/>
          </p:cNvSpPr>
          <p:nvPr/>
        </p:nvSpPr>
        <p:spPr bwMode="auto">
          <a:xfrm>
            <a:off x="1025495" y="4314852"/>
            <a:ext cx="10212225" cy="1564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5392" rIns="0"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l-GR" altLang="en-US" sz="2000" b="0" i="1"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Άνοιξα σιγά σιγά την πόρτα της στάνης. Τα πρόβατα </a:t>
            </a:r>
            <a:r>
              <a:rPr kumimoji="0" lang="el-GR" altLang="en-US" sz="2000" b="0" i="1" u="none" strike="noStrike" cap="none" normalizeH="0" baseline="0" dirty="0" err="1">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βέλασαν</a:t>
            </a:r>
            <a:r>
              <a:rPr kumimoji="0" lang="el-GR" altLang="en-US" sz="2000" b="0" i="1"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ξαφνιασμένα. Μα αυτός ατάραχος, μασουλούσε το σανό του. «Γεια σου, Σιδερά μου», του είπα και του χάιδεψα τη ράχη. Τον τράβηξα από το σχοινί για να ξεκινήσω για το χωριό. Μα αυτός, σαν να ήξερε τι τον περίμενε, δεν κουνιόταν ρούπι. Έβαλε δύναμη στα μπροστινά του πόδια και δεν έκανε βήμα. Του κόντεψα, τον χάιδεψα στο κεφάλι μα αυτός τίποτα. Τι να έκανα;</a:t>
            </a:r>
            <a:r>
              <a:rPr kumimoji="0" lang="en-US" altLang="en-US" sz="20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5223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155</Words>
  <Application>Microsoft Office PowerPoint</Application>
  <PresentationFormat>Widescreen</PresentationFormat>
  <Paragraphs>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Aka-AcidGR-GhostStory</vt:lpstr>
      <vt:lpstr>Arial</vt:lpstr>
      <vt:lpstr>Calibri</vt:lpstr>
      <vt:lpstr>Calibri Light</vt:lpstr>
      <vt:lpstr>Times New Roman</vt:lpstr>
      <vt:lpstr>Office Theme</vt:lpstr>
      <vt:lpstr>Δημιουργικές δραστηριότητες ενότητας λογοτεχνίας  28η Οκτωβρίου 1940</vt:lpstr>
      <vt:lpstr>Επιλέγω μια από τις δραστηριότητες και την κάνω στο τετράδιό μου: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Δημιουργικές δραστηριότητες ενότητας λογοτεχνίας  28η Οκτωβρίου 1940</dc:title>
  <dc:creator>Louiza Solou</dc:creator>
  <cp:lastModifiedBy>Louiza Solou</cp:lastModifiedBy>
  <cp:revision>1</cp:revision>
  <dcterms:created xsi:type="dcterms:W3CDTF">2020-10-25T06:48:25Z</dcterms:created>
  <dcterms:modified xsi:type="dcterms:W3CDTF">2020-10-25T06:55:27Z</dcterms:modified>
</cp:coreProperties>
</file>